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4"/>
  </p:sldMasterIdLst>
  <p:handoutMasterIdLst>
    <p:handoutMasterId r:id="rId6"/>
  </p:handoutMasterIdLst>
  <p:sldIdLst>
    <p:sldId id="257" r:id="rId5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A4D6307-F9BB-00D2-A001-367B140977F6}" name="Sara Passmore" initials="SP" userId="S::admn1954@ox.ac.uk::ff64e1e7-58da-47bc-b4b3-0fd1a83731fe" providerId="AD"/>
  <p188:author id="{7F0BE6A1-1CE5-4B3B-BF34-0B3951E482AF}" name="Emma Morris" initials="EM" userId="S::otss0130@ox.ac.uk::d66c97b1-5d61-43cb-a3cb-c86c7b4c6a3b" providerId="AD"/>
  <p188:author id="{3DB654B6-0964-61DC-7618-6A2E124DA6AB}" name="Maria Morris" initials="MM" userId="S::admn3488@ox.ac.uk::06ce5927-f513-4add-9d3a-5860cce3a5b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DDAB"/>
    <a:srgbClr val="086D72"/>
    <a:srgbClr val="89F2F7"/>
    <a:srgbClr val="E2EFD9"/>
    <a:srgbClr val="548235"/>
    <a:srgbClr val="D5FFE8"/>
    <a:srgbClr val="00B0F0"/>
    <a:srgbClr val="FFF4D5"/>
    <a:srgbClr val="FAFAFA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B4AE53-E685-5A8A-05AF-CF8E22C911F9}" v="4" dt="2022-03-15T10:20:52.933"/>
    <p1510:client id="{40EC3C46-87AD-A96A-D654-64D304EE158C}" v="14" dt="2022-03-22T14:45:10.476"/>
    <p1510:client id="{21DB8D1A-F4CF-11EE-93F8-94874884EC2E}" v="13" dt="2022-03-14T11:21:34.217"/>
    <p1510:client id="{8DB2C814-AE85-CDBA-2C30-A6681BA01CEB}" v="10" dt="2022-03-22T14:44:05.770"/>
    <p1510:client id="{6CE405CE-0871-4FAA-AF35-EABFC673C2F7}" v="3" dt="2022-03-28T13:23:51.157"/>
    <p1510:client id="{36180674-7606-95BE-AB39-AAF724521107}" v="1" dt="2022-03-28T13:16:02.397"/>
    <p1510:client id="{50C891A7-628A-4DB7-810B-960671548B1D}" v="2" dt="2022-03-28T13:06:08.575"/>
    <p1510:client id="{71DDA582-2788-60DA-A880-A4BE4E87EA22}" v="3" dt="2022-03-14T13:16:19.635"/>
    <p1510:client id="{742AED5C-E16E-890B-56CE-5E2DA460BFE4}" v="35" dt="2022-04-04T08:26:21.264"/>
    <p1510:client id="{F3D9BCD5-0F6D-6B0E-5062-8947070C2BF8}" v="6" dt="2022-03-30T09:44:33.193"/>
    <p1510:client id="{F4A6E723-7846-4A7E-9F8A-3C56F33CB2B7}" v="1" dt="2022-03-28T12:39:22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38" autoAdjust="0"/>
    <p:restoredTop sz="94660"/>
  </p:normalViewPr>
  <p:slideViewPr>
    <p:cSldViewPr snapToGrid="0">
      <p:cViewPr varScale="1">
        <p:scale>
          <a:sx n="76" d="100"/>
          <a:sy n="76" d="100"/>
        </p:scale>
        <p:origin x="3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285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8BB54-F9F9-45C0-8DA7-4B8FD423AFB5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46E2B-0451-4C40-A825-8EBC7CA47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035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P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/>
          <p:nvPr userDrawn="1"/>
        </p:nvSpPr>
        <p:spPr>
          <a:xfrm>
            <a:off x="-5742" y="2770"/>
            <a:ext cx="6863741" cy="923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hord 6"/>
          <p:cNvSpPr/>
          <p:nvPr userDrawn="1"/>
        </p:nvSpPr>
        <p:spPr>
          <a:xfrm rot="6916478">
            <a:off x="663297" y="-98171"/>
            <a:ext cx="1932973" cy="3649273"/>
          </a:xfrm>
          <a:custGeom>
            <a:avLst/>
            <a:gdLst>
              <a:gd name="connsiteX0" fmla="*/ 2180171 w 2373085"/>
              <a:gd name="connsiteY0" fmla="*/ 2811572 h 3635886"/>
              <a:gd name="connsiteX1" fmla="*/ 400388 w 2373085"/>
              <a:gd name="connsiteY1" fmla="*/ 3179601 h 3635886"/>
              <a:gd name="connsiteX2" fmla="*/ 17738 w 2373085"/>
              <a:gd name="connsiteY2" fmla="*/ 1504763 h 3635886"/>
              <a:gd name="connsiteX3" fmla="*/ 1186542 w 2373085"/>
              <a:gd name="connsiteY3" fmla="*/ 0 h 3635886"/>
              <a:gd name="connsiteX4" fmla="*/ 2180171 w 2373085"/>
              <a:gd name="connsiteY4" fmla="*/ 2811572 h 3635886"/>
              <a:gd name="connsiteX0" fmla="*/ 2174000 w 2175599"/>
              <a:gd name="connsiteY0" fmla="*/ 2811572 h 3661203"/>
              <a:gd name="connsiteX1" fmla="*/ 1101987 w 2175599"/>
              <a:gd name="connsiteY1" fmla="*/ 3649068 h 3661203"/>
              <a:gd name="connsiteX2" fmla="*/ 394217 w 2175599"/>
              <a:gd name="connsiteY2" fmla="*/ 3179601 h 3661203"/>
              <a:gd name="connsiteX3" fmla="*/ 11567 w 2175599"/>
              <a:gd name="connsiteY3" fmla="*/ 1504763 h 3661203"/>
              <a:gd name="connsiteX4" fmla="*/ 1180371 w 2175599"/>
              <a:gd name="connsiteY4" fmla="*/ 0 h 3661203"/>
              <a:gd name="connsiteX5" fmla="*/ 2174000 w 2175599"/>
              <a:gd name="connsiteY5" fmla="*/ 2811572 h 3661203"/>
              <a:gd name="connsiteX0" fmla="*/ 2174000 w 2175481"/>
              <a:gd name="connsiteY0" fmla="*/ 2811572 h 3661203"/>
              <a:gd name="connsiteX1" fmla="*/ 1101987 w 2175481"/>
              <a:gd name="connsiteY1" fmla="*/ 3649068 h 3661203"/>
              <a:gd name="connsiteX2" fmla="*/ 394217 w 2175481"/>
              <a:gd name="connsiteY2" fmla="*/ 3179601 h 3661203"/>
              <a:gd name="connsiteX3" fmla="*/ 11567 w 2175481"/>
              <a:gd name="connsiteY3" fmla="*/ 1504763 h 3661203"/>
              <a:gd name="connsiteX4" fmla="*/ 1180371 w 2175481"/>
              <a:gd name="connsiteY4" fmla="*/ 0 h 3661203"/>
              <a:gd name="connsiteX5" fmla="*/ 2174000 w 2175481"/>
              <a:gd name="connsiteY5" fmla="*/ 2811572 h 3661203"/>
              <a:gd name="connsiteX0" fmla="*/ 2174000 w 2175413"/>
              <a:gd name="connsiteY0" fmla="*/ 2811572 h 3661203"/>
              <a:gd name="connsiteX1" fmla="*/ 1101987 w 2175413"/>
              <a:gd name="connsiteY1" fmla="*/ 3649068 h 3661203"/>
              <a:gd name="connsiteX2" fmla="*/ 394217 w 2175413"/>
              <a:gd name="connsiteY2" fmla="*/ 3179601 h 3661203"/>
              <a:gd name="connsiteX3" fmla="*/ 11567 w 2175413"/>
              <a:gd name="connsiteY3" fmla="*/ 1504763 h 3661203"/>
              <a:gd name="connsiteX4" fmla="*/ 1180371 w 2175413"/>
              <a:gd name="connsiteY4" fmla="*/ 0 h 3661203"/>
              <a:gd name="connsiteX5" fmla="*/ 2174000 w 2175413"/>
              <a:gd name="connsiteY5" fmla="*/ 2811572 h 3661203"/>
              <a:gd name="connsiteX0" fmla="*/ 2174000 w 2175057"/>
              <a:gd name="connsiteY0" fmla="*/ 2811572 h 3661203"/>
              <a:gd name="connsiteX1" fmla="*/ 1101987 w 2175057"/>
              <a:gd name="connsiteY1" fmla="*/ 3649068 h 3661203"/>
              <a:gd name="connsiteX2" fmla="*/ 394217 w 2175057"/>
              <a:gd name="connsiteY2" fmla="*/ 3179601 h 3661203"/>
              <a:gd name="connsiteX3" fmla="*/ 11567 w 2175057"/>
              <a:gd name="connsiteY3" fmla="*/ 1504763 h 3661203"/>
              <a:gd name="connsiteX4" fmla="*/ 1180371 w 2175057"/>
              <a:gd name="connsiteY4" fmla="*/ 0 h 3661203"/>
              <a:gd name="connsiteX5" fmla="*/ 2174000 w 2175057"/>
              <a:gd name="connsiteY5" fmla="*/ 2811572 h 3661203"/>
              <a:gd name="connsiteX0" fmla="*/ 2173507 w 2174492"/>
              <a:gd name="connsiteY0" fmla="*/ 2811572 h 3648000"/>
              <a:gd name="connsiteX1" fmla="*/ 1008310 w 2174492"/>
              <a:gd name="connsiteY1" fmla="*/ 3635283 h 3648000"/>
              <a:gd name="connsiteX2" fmla="*/ 393724 w 2174492"/>
              <a:gd name="connsiteY2" fmla="*/ 3179601 h 3648000"/>
              <a:gd name="connsiteX3" fmla="*/ 11074 w 2174492"/>
              <a:gd name="connsiteY3" fmla="*/ 1504763 h 3648000"/>
              <a:gd name="connsiteX4" fmla="*/ 1179878 w 2174492"/>
              <a:gd name="connsiteY4" fmla="*/ 0 h 3648000"/>
              <a:gd name="connsiteX5" fmla="*/ 2173507 w 2174492"/>
              <a:gd name="connsiteY5" fmla="*/ 2811572 h 3648000"/>
              <a:gd name="connsiteX0" fmla="*/ 2175231 w 2176216"/>
              <a:gd name="connsiteY0" fmla="*/ 2811572 h 3649273"/>
              <a:gd name="connsiteX1" fmla="*/ 1010034 w 2176216"/>
              <a:gd name="connsiteY1" fmla="*/ 3635283 h 3649273"/>
              <a:gd name="connsiteX2" fmla="*/ 348199 w 2176216"/>
              <a:gd name="connsiteY2" fmla="*/ 3201910 h 3649273"/>
              <a:gd name="connsiteX3" fmla="*/ 12798 w 2176216"/>
              <a:gd name="connsiteY3" fmla="*/ 1504763 h 3649273"/>
              <a:gd name="connsiteX4" fmla="*/ 1181602 w 2176216"/>
              <a:gd name="connsiteY4" fmla="*/ 0 h 3649273"/>
              <a:gd name="connsiteX5" fmla="*/ 2175231 w 2176216"/>
              <a:gd name="connsiteY5" fmla="*/ 2811572 h 3649273"/>
              <a:gd name="connsiteX0" fmla="*/ 1931776 w 1932973"/>
              <a:gd name="connsiteY0" fmla="*/ 2724280 h 3649273"/>
              <a:gd name="connsiteX1" fmla="*/ 1010034 w 1932973"/>
              <a:gd name="connsiteY1" fmla="*/ 3635283 h 3649273"/>
              <a:gd name="connsiteX2" fmla="*/ 348199 w 1932973"/>
              <a:gd name="connsiteY2" fmla="*/ 3201910 h 3649273"/>
              <a:gd name="connsiteX3" fmla="*/ 12798 w 1932973"/>
              <a:gd name="connsiteY3" fmla="*/ 1504763 h 3649273"/>
              <a:gd name="connsiteX4" fmla="*/ 1181602 w 1932973"/>
              <a:gd name="connsiteY4" fmla="*/ 0 h 3649273"/>
              <a:gd name="connsiteX5" fmla="*/ 1931776 w 1932973"/>
              <a:gd name="connsiteY5" fmla="*/ 2724280 h 3649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2973" h="3649273">
                <a:moveTo>
                  <a:pt x="1931776" y="2724280"/>
                </a:moveTo>
                <a:cubicBezTo>
                  <a:pt x="1974327" y="3327867"/>
                  <a:pt x="867660" y="3347851"/>
                  <a:pt x="1010034" y="3635283"/>
                </a:cubicBezTo>
                <a:cubicBezTo>
                  <a:pt x="713404" y="3696621"/>
                  <a:pt x="514405" y="3556997"/>
                  <a:pt x="348199" y="3201910"/>
                </a:cubicBezTo>
                <a:cubicBezTo>
                  <a:pt x="181993" y="2846823"/>
                  <a:pt x="-58225" y="2126982"/>
                  <a:pt x="12798" y="1504763"/>
                </a:cubicBezTo>
                <a:cubicBezTo>
                  <a:pt x="112104" y="634772"/>
                  <a:pt x="605154" y="0"/>
                  <a:pt x="1181602" y="0"/>
                </a:cubicBezTo>
                <a:lnTo>
                  <a:pt x="1931776" y="272428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hord 268"/>
          <p:cNvSpPr/>
          <p:nvPr userDrawn="1"/>
        </p:nvSpPr>
        <p:spPr>
          <a:xfrm rot="18904173">
            <a:off x="4051021" y="117279"/>
            <a:ext cx="2496574" cy="2011861"/>
          </a:xfrm>
          <a:custGeom>
            <a:avLst/>
            <a:gdLst>
              <a:gd name="connsiteX0" fmla="*/ 2156201 w 4053909"/>
              <a:gd name="connsiteY0" fmla="*/ 3700 h 3635886"/>
              <a:gd name="connsiteX1" fmla="*/ 3506631 w 4053909"/>
              <a:gd name="connsiteY1" fmla="*/ 575475 h 3635886"/>
              <a:gd name="connsiteX2" fmla="*/ 4040652 w 4053909"/>
              <a:gd name="connsiteY2" fmla="*/ 2025525 h 3635886"/>
              <a:gd name="connsiteX3" fmla="*/ 2156201 w 4053909"/>
              <a:gd name="connsiteY3" fmla="*/ 3700 h 3635886"/>
              <a:gd name="connsiteX0" fmla="*/ 0 w 1879783"/>
              <a:gd name="connsiteY0" fmla="*/ 0 h 1689323"/>
              <a:gd name="connsiteX1" fmla="*/ 1350430 w 1879783"/>
              <a:gd name="connsiteY1" fmla="*/ 571775 h 1689323"/>
              <a:gd name="connsiteX2" fmla="*/ 1865574 w 1879783"/>
              <a:gd name="connsiteY2" fmla="*/ 1689323 h 1689323"/>
              <a:gd name="connsiteX3" fmla="*/ 0 w 1879783"/>
              <a:gd name="connsiteY3" fmla="*/ 0 h 1689323"/>
              <a:gd name="connsiteX0" fmla="*/ 0 w 1932669"/>
              <a:gd name="connsiteY0" fmla="*/ 0 h 1633835"/>
              <a:gd name="connsiteX1" fmla="*/ 1350430 w 1932669"/>
              <a:gd name="connsiteY1" fmla="*/ 571775 h 1633835"/>
              <a:gd name="connsiteX2" fmla="*/ 1920927 w 1932669"/>
              <a:gd name="connsiteY2" fmla="*/ 1633835 h 1633835"/>
              <a:gd name="connsiteX3" fmla="*/ 0 w 1932669"/>
              <a:gd name="connsiteY3" fmla="*/ 0 h 1633835"/>
              <a:gd name="connsiteX0" fmla="*/ 0 w 2496574"/>
              <a:gd name="connsiteY0" fmla="*/ 0 h 2011861"/>
              <a:gd name="connsiteX1" fmla="*/ 1914335 w 2496574"/>
              <a:gd name="connsiteY1" fmla="*/ 949801 h 2011861"/>
              <a:gd name="connsiteX2" fmla="*/ 2484832 w 2496574"/>
              <a:gd name="connsiteY2" fmla="*/ 2011861 h 2011861"/>
              <a:gd name="connsiteX3" fmla="*/ 0 w 2496574"/>
              <a:gd name="connsiteY3" fmla="*/ 0 h 201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6574" h="2011861">
                <a:moveTo>
                  <a:pt x="0" y="0"/>
                </a:moveTo>
                <a:cubicBezTo>
                  <a:pt x="514873" y="29505"/>
                  <a:pt x="1561729" y="612014"/>
                  <a:pt x="1914335" y="949801"/>
                </a:cubicBezTo>
                <a:cubicBezTo>
                  <a:pt x="2321037" y="1339411"/>
                  <a:pt x="2552780" y="1481638"/>
                  <a:pt x="2484832" y="2011861"/>
                </a:cubicBezTo>
                <a:cubicBezTo>
                  <a:pt x="1856682" y="1337919"/>
                  <a:pt x="628150" y="673942"/>
                  <a:pt x="0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hord 9"/>
          <p:cNvSpPr/>
          <p:nvPr userDrawn="1"/>
        </p:nvSpPr>
        <p:spPr>
          <a:xfrm rot="6638043">
            <a:off x="2797517" y="-105515"/>
            <a:ext cx="2373085" cy="4173426"/>
          </a:xfrm>
          <a:prstGeom prst="chord">
            <a:avLst>
              <a:gd name="adj1" fmla="val 5364253"/>
              <a:gd name="adj2" fmla="val 1397463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3"/>
          <p:cNvSpPr txBox="1"/>
          <p:nvPr userDrawn="1"/>
        </p:nvSpPr>
        <p:spPr>
          <a:xfrm>
            <a:off x="3653901" y="1080192"/>
            <a:ext cx="2880000" cy="14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Box 3"/>
          <p:cNvSpPr txBox="1"/>
          <p:nvPr userDrawn="1"/>
        </p:nvSpPr>
        <p:spPr>
          <a:xfrm>
            <a:off x="360000" y="2615492"/>
            <a:ext cx="288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>
            <a:spLocks/>
          </p:cNvSpPr>
          <p:nvPr userDrawn="1"/>
        </p:nvSpPr>
        <p:spPr>
          <a:xfrm>
            <a:off x="96950" y="9347755"/>
            <a:ext cx="6688618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4925">
            <a:noFill/>
          </a:ln>
        </p:spPr>
        <p:txBody>
          <a:bodyPr wrap="square" rtlCol="0">
            <a:noAutofit/>
          </a:bodyPr>
          <a:lstStyle/>
          <a:p>
            <a:r>
              <a:rPr lang="en-GB" sz="1200">
                <a:solidFill>
                  <a:schemeClr val="accent4">
                    <a:lumMod val="20000"/>
                    <a:lumOff val="80000"/>
                  </a:schemeClr>
                </a:solidFill>
              </a:rPr>
              <a:t>Agreed Problem</a:t>
            </a:r>
          </a:p>
          <a:p>
            <a:r>
              <a:rPr lang="en-GB" sz="1200">
                <a:solidFill>
                  <a:schemeClr val="accent4">
                    <a:lumMod val="20000"/>
                    <a:lumOff val="80000"/>
                  </a:schemeClr>
                </a:solidFill>
              </a:rPr>
              <a:t>Statement  </a:t>
            </a:r>
          </a:p>
        </p:txBody>
      </p:sp>
      <p:sp>
        <p:nvSpPr>
          <p:cNvPr id="14" name="Text Box 3"/>
          <p:cNvSpPr txBox="1"/>
          <p:nvPr userDrawn="1"/>
        </p:nvSpPr>
        <p:spPr>
          <a:xfrm>
            <a:off x="1326118" y="9402432"/>
            <a:ext cx="5358309" cy="39749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75172" y="6771996"/>
            <a:ext cx="5178915" cy="228100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sp>
        <p:nvSpPr>
          <p:cNvPr id="16" name="Chord 15"/>
          <p:cNvSpPr/>
          <p:nvPr userDrawn="1"/>
        </p:nvSpPr>
        <p:spPr>
          <a:xfrm rot="1204210">
            <a:off x="5868428" y="7563078"/>
            <a:ext cx="259395" cy="351342"/>
          </a:xfrm>
          <a:prstGeom prst="chord">
            <a:avLst>
              <a:gd name="adj1" fmla="val 2699994"/>
              <a:gd name="adj2" fmla="val 162000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60000" y="2615492"/>
            <a:ext cx="180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8" name="Moon 17"/>
          <p:cNvSpPr/>
          <p:nvPr userDrawn="1"/>
        </p:nvSpPr>
        <p:spPr>
          <a:xfrm rot="10966307">
            <a:off x="545888" y="7528693"/>
            <a:ext cx="596662" cy="820233"/>
          </a:xfrm>
          <a:prstGeom prst="moon">
            <a:avLst>
              <a:gd name="adj" fmla="val 60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sp>
        <p:nvSpPr>
          <p:cNvPr id="19" name="Moon 18"/>
          <p:cNvSpPr/>
          <p:nvPr userDrawn="1"/>
        </p:nvSpPr>
        <p:spPr>
          <a:xfrm rot="10800000">
            <a:off x="512070" y="7191355"/>
            <a:ext cx="596662" cy="820233"/>
          </a:xfrm>
          <a:prstGeom prst="moon">
            <a:avLst>
              <a:gd name="adj" fmla="val 60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5029985" y="7191355"/>
            <a:ext cx="333375" cy="252644"/>
            <a:chOff x="7470022" y="7231446"/>
            <a:chExt cx="333375" cy="252644"/>
          </a:xfrm>
        </p:grpSpPr>
        <p:sp>
          <p:nvSpPr>
            <p:cNvPr id="21" name="Oval 20"/>
            <p:cNvSpPr/>
            <p:nvPr/>
          </p:nvSpPr>
          <p:spPr>
            <a:xfrm>
              <a:off x="7470022" y="7231446"/>
              <a:ext cx="333375" cy="252644"/>
            </a:xfrm>
            <a:prstGeom prst="ellipse">
              <a:avLst/>
            </a:prstGeom>
            <a:solidFill>
              <a:srgbClr val="FFF7E1"/>
            </a:solidFill>
            <a:ln w="31750"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7499376" y="7231446"/>
              <a:ext cx="290473" cy="252644"/>
            </a:xfrm>
            <a:prstGeom prst="ellipse">
              <a:avLst/>
            </a:prstGeom>
            <a:solidFill>
              <a:schemeClr val="bg1"/>
            </a:solidFill>
            <a:ln w="34925"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7590698" y="7260829"/>
              <a:ext cx="150399" cy="15451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Moon 23"/>
          <p:cNvSpPr/>
          <p:nvPr userDrawn="1"/>
        </p:nvSpPr>
        <p:spPr>
          <a:xfrm rot="15887713">
            <a:off x="2597283" y="6215613"/>
            <a:ext cx="596662" cy="820233"/>
          </a:xfrm>
          <a:prstGeom prst="moon">
            <a:avLst>
              <a:gd name="adj" fmla="val 60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sp>
        <p:nvSpPr>
          <p:cNvPr id="25" name="Moon 24"/>
          <p:cNvSpPr/>
          <p:nvPr userDrawn="1"/>
        </p:nvSpPr>
        <p:spPr>
          <a:xfrm rot="15887713">
            <a:off x="2777896" y="6162847"/>
            <a:ext cx="596662" cy="820233"/>
          </a:xfrm>
          <a:prstGeom prst="moon">
            <a:avLst>
              <a:gd name="adj" fmla="val 60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sp>
        <p:nvSpPr>
          <p:cNvPr id="26" name="Moon 25"/>
          <p:cNvSpPr/>
          <p:nvPr userDrawn="1"/>
        </p:nvSpPr>
        <p:spPr>
          <a:xfrm rot="15887713">
            <a:off x="2912751" y="6179362"/>
            <a:ext cx="596662" cy="820233"/>
          </a:xfrm>
          <a:prstGeom prst="moon">
            <a:avLst>
              <a:gd name="adj" fmla="val 60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grpSp>
        <p:nvGrpSpPr>
          <p:cNvPr id="27" name="Group 26"/>
          <p:cNvGrpSpPr>
            <a:grpSpLocks noChangeAspect="1"/>
          </p:cNvGrpSpPr>
          <p:nvPr userDrawn="1"/>
        </p:nvGrpSpPr>
        <p:grpSpPr>
          <a:xfrm>
            <a:off x="635717" y="8481071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28" name="Oval 27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9" name="Chord 28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Moon 29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31" name="Moon 30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36" name="Oval 35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3" name="Moon 32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34" name="Moon 33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35" name="Moon 34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grpSp>
        <p:nvGrpSpPr>
          <p:cNvPr id="39" name="Group 38"/>
          <p:cNvGrpSpPr>
            <a:grpSpLocks noChangeAspect="1"/>
          </p:cNvGrpSpPr>
          <p:nvPr userDrawn="1"/>
        </p:nvGrpSpPr>
        <p:grpSpPr>
          <a:xfrm>
            <a:off x="6251342" y="7553368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40" name="Oval 39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41" name="Chord 40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Moon 41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43" name="Moon 42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48" name="Oval 47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5" name="Moon 44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46" name="Moon 45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47" name="Moon 46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grpSp>
        <p:nvGrpSpPr>
          <p:cNvPr id="51" name="Group 50"/>
          <p:cNvGrpSpPr>
            <a:grpSpLocks noChangeAspect="1"/>
          </p:cNvGrpSpPr>
          <p:nvPr userDrawn="1"/>
        </p:nvGrpSpPr>
        <p:grpSpPr>
          <a:xfrm>
            <a:off x="6257406" y="8369575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52" name="Oval 51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53" name="Chord 52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Moon 53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55" name="Moon 54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60" name="Oval 59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7" name="Moon 56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58" name="Moon 57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59" name="Moon 58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grpSp>
        <p:nvGrpSpPr>
          <p:cNvPr id="63" name="Group 62"/>
          <p:cNvGrpSpPr>
            <a:grpSpLocks noChangeAspect="1"/>
          </p:cNvGrpSpPr>
          <p:nvPr userDrawn="1"/>
        </p:nvGrpSpPr>
        <p:grpSpPr>
          <a:xfrm>
            <a:off x="5533873" y="8949200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64" name="Oval 63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65" name="Chord 64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Moon 65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67" name="Moon 66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72" name="Oval 71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9" name="Moon 68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70" name="Moon 69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71" name="Moon 70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grpSp>
        <p:nvGrpSpPr>
          <p:cNvPr id="75" name="Group 74"/>
          <p:cNvGrpSpPr/>
          <p:nvPr userDrawn="1"/>
        </p:nvGrpSpPr>
        <p:grpSpPr>
          <a:xfrm>
            <a:off x="58553" y="7041464"/>
            <a:ext cx="987316" cy="1146693"/>
            <a:chOff x="-1712802" y="7186328"/>
            <a:chExt cx="987316" cy="1146693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B7362BC1-B27B-4B90-A75B-F8A4B2CF2B22}"/>
                </a:ext>
              </a:extLst>
            </p:cNvPr>
            <p:cNvGrpSpPr/>
            <p:nvPr/>
          </p:nvGrpSpPr>
          <p:grpSpPr>
            <a:xfrm>
              <a:off x="-1633144" y="7186328"/>
              <a:ext cx="828000" cy="1146693"/>
              <a:chOff x="5918382" y="417823"/>
              <a:chExt cx="828000" cy="1146693"/>
            </a:xfrm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745E5B2A-0D03-48E9-8A87-5E9FCB9FAFA9}"/>
                  </a:ext>
                </a:extLst>
              </p:cNvPr>
              <p:cNvSpPr/>
              <p:nvPr/>
            </p:nvSpPr>
            <p:spPr>
              <a:xfrm>
                <a:off x="5918382" y="736516"/>
                <a:ext cx="828000" cy="828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pic>
            <p:nvPicPr>
              <p:cNvPr id="79" name="Graphic 15" descr="Help with solid fill">
                <a:extLst>
                  <a:ext uri="{FF2B5EF4-FFF2-40B4-BE49-F238E27FC236}">
                    <a16:creationId xmlns:a16="http://schemas.microsoft.com/office/drawing/2014/main" id="{C9F723F4-C65D-4110-B69F-08ABE9A175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4463" y="417823"/>
                <a:ext cx="504000" cy="504000"/>
              </a:xfrm>
              <a:prstGeom prst="rect">
                <a:avLst/>
              </a:prstGeom>
            </p:spPr>
          </p:pic>
        </p:grp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C8A3C0F-1AB8-4594-BC69-F19BBDD32CEA}"/>
                </a:ext>
              </a:extLst>
            </p:cNvPr>
            <p:cNvSpPr txBox="1"/>
            <p:nvPr/>
          </p:nvSpPr>
          <p:spPr>
            <a:xfrm>
              <a:off x="-1712802" y="7611930"/>
              <a:ext cx="987316" cy="50783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900" b="1"/>
                <a:t>3</a:t>
              </a:r>
              <a:br>
                <a:rPr lang="en-GB" sz="900" b="1"/>
              </a:br>
              <a:r>
                <a:rPr lang="en-GB" sz="900"/>
                <a:t>What is causing the problem?</a:t>
              </a:r>
              <a:endParaRPr lang="en-GB" sz="900">
                <a:cs typeface="Calibri"/>
              </a:endParaRPr>
            </a:p>
          </p:txBody>
        </p:sp>
      </p:grpSp>
      <p:grpSp>
        <p:nvGrpSpPr>
          <p:cNvPr id="80" name="Group 79"/>
          <p:cNvGrpSpPr/>
          <p:nvPr userDrawn="1"/>
        </p:nvGrpSpPr>
        <p:grpSpPr>
          <a:xfrm>
            <a:off x="1494991" y="6843866"/>
            <a:ext cx="4213636" cy="2094006"/>
            <a:chOff x="1209867" y="6930048"/>
            <a:chExt cx="4011295" cy="2094006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1209867" y="7957693"/>
              <a:ext cx="4011295" cy="7073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20400000">
              <a:off x="4615416" y="6930336"/>
              <a:ext cx="0" cy="1044000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200000">
              <a:off x="4612876" y="7908054"/>
              <a:ext cx="0" cy="1116000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200000">
              <a:off x="2092876" y="7908054"/>
              <a:ext cx="0" cy="1116000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200000">
              <a:off x="3352876" y="7908054"/>
              <a:ext cx="0" cy="1116000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20400000">
              <a:off x="2095416" y="6930048"/>
              <a:ext cx="0" cy="1044000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20400000">
              <a:off x="3355416" y="6930048"/>
              <a:ext cx="0" cy="1044000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Connector 87"/>
          <p:cNvCxnSpPr/>
          <p:nvPr userDrawn="1"/>
        </p:nvCxnSpPr>
        <p:spPr>
          <a:xfrm>
            <a:off x="1482610" y="7807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 Box 3"/>
          <p:cNvSpPr txBox="1"/>
          <p:nvPr userDrawn="1"/>
        </p:nvSpPr>
        <p:spPr>
          <a:xfrm>
            <a:off x="360001" y="1080192"/>
            <a:ext cx="2880000" cy="14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1" name="Text Box 3"/>
          <p:cNvSpPr txBox="1"/>
          <p:nvPr userDrawn="1"/>
        </p:nvSpPr>
        <p:spPr>
          <a:xfrm>
            <a:off x="360000" y="3227492"/>
            <a:ext cx="288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" name="Text Box 3"/>
          <p:cNvSpPr txBox="1"/>
          <p:nvPr userDrawn="1"/>
        </p:nvSpPr>
        <p:spPr>
          <a:xfrm>
            <a:off x="360000" y="3839492"/>
            <a:ext cx="288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Text Box 3"/>
          <p:cNvSpPr txBox="1"/>
          <p:nvPr userDrawn="1"/>
        </p:nvSpPr>
        <p:spPr>
          <a:xfrm>
            <a:off x="360000" y="4451492"/>
            <a:ext cx="288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4" name="Text Box 3"/>
          <p:cNvSpPr txBox="1"/>
          <p:nvPr userDrawn="1"/>
        </p:nvSpPr>
        <p:spPr>
          <a:xfrm>
            <a:off x="360000" y="5063492"/>
            <a:ext cx="288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5" name="Text Box 3"/>
          <p:cNvSpPr txBox="1"/>
          <p:nvPr userDrawn="1"/>
        </p:nvSpPr>
        <p:spPr>
          <a:xfrm>
            <a:off x="360000" y="5711492"/>
            <a:ext cx="288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6" name="Text Box 3"/>
          <p:cNvSpPr txBox="1"/>
          <p:nvPr userDrawn="1"/>
        </p:nvSpPr>
        <p:spPr>
          <a:xfrm>
            <a:off x="3643561" y="2646819"/>
            <a:ext cx="1404000" cy="24305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451"/>
              </a:spcAft>
            </a:pPr>
            <a:r>
              <a:rPr lang="en-GB" sz="105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Current Data </a:t>
            </a:r>
          </a:p>
        </p:txBody>
      </p:sp>
      <p:sp>
        <p:nvSpPr>
          <p:cNvPr id="97" name="Text Box 3"/>
          <p:cNvSpPr txBox="1"/>
          <p:nvPr userDrawn="1"/>
        </p:nvSpPr>
        <p:spPr>
          <a:xfrm flipH="1">
            <a:off x="3423259" y="1096580"/>
            <a:ext cx="36000" cy="51571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8" name="Text Box 3"/>
          <p:cNvSpPr txBox="1"/>
          <p:nvPr userDrawn="1"/>
        </p:nvSpPr>
        <p:spPr>
          <a:xfrm>
            <a:off x="5157867" y="2642195"/>
            <a:ext cx="1404000" cy="24305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451"/>
              </a:spcAft>
            </a:pPr>
            <a:r>
              <a:rPr lang="en-GB" sz="10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Target Data </a:t>
            </a:r>
          </a:p>
        </p:txBody>
      </p:sp>
      <p:sp>
        <p:nvSpPr>
          <p:cNvPr id="99" name="Text Box 3"/>
          <p:cNvSpPr txBox="1"/>
          <p:nvPr userDrawn="1"/>
        </p:nvSpPr>
        <p:spPr>
          <a:xfrm>
            <a:off x="3643561" y="2904404"/>
            <a:ext cx="1404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0" name="Text Box 3"/>
          <p:cNvSpPr txBox="1"/>
          <p:nvPr userDrawn="1"/>
        </p:nvSpPr>
        <p:spPr>
          <a:xfrm>
            <a:off x="3643561" y="3712968"/>
            <a:ext cx="1404000" cy="7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1" name="Text Box 3"/>
          <p:cNvSpPr txBox="1"/>
          <p:nvPr userDrawn="1"/>
        </p:nvSpPr>
        <p:spPr>
          <a:xfrm>
            <a:off x="3643561" y="4582899"/>
            <a:ext cx="1404000" cy="7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" name="Text Box 3"/>
          <p:cNvSpPr txBox="1"/>
          <p:nvPr userDrawn="1"/>
        </p:nvSpPr>
        <p:spPr>
          <a:xfrm>
            <a:off x="3643561" y="5452830"/>
            <a:ext cx="1404000" cy="7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3" name="Text Box 3"/>
          <p:cNvSpPr txBox="1"/>
          <p:nvPr userDrawn="1"/>
        </p:nvSpPr>
        <p:spPr>
          <a:xfrm>
            <a:off x="5150661" y="2909049"/>
            <a:ext cx="1404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" name="Text Box 3"/>
          <p:cNvSpPr txBox="1"/>
          <p:nvPr userDrawn="1"/>
        </p:nvSpPr>
        <p:spPr>
          <a:xfrm>
            <a:off x="5161590" y="3715388"/>
            <a:ext cx="1404000" cy="7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5" name="Text Box 3"/>
          <p:cNvSpPr txBox="1"/>
          <p:nvPr userDrawn="1"/>
        </p:nvSpPr>
        <p:spPr>
          <a:xfrm>
            <a:off x="5161590" y="4585319"/>
            <a:ext cx="1404000" cy="7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6" name="Text Box 3"/>
          <p:cNvSpPr txBox="1"/>
          <p:nvPr userDrawn="1"/>
        </p:nvSpPr>
        <p:spPr>
          <a:xfrm>
            <a:off x="5161590" y="5455250"/>
            <a:ext cx="1404000" cy="7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7000"/>
              </a:lnSpc>
              <a:spcAft>
                <a:spcPts val="451"/>
              </a:spcAft>
            </a:pPr>
            <a:endParaRPr lang="en-GB" sz="1000">
              <a:latin typeface="FoundrySterling-BookOSF" panose="02000503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7" name="Straight Connector 106"/>
          <p:cNvCxnSpPr/>
          <p:nvPr userDrawn="1"/>
        </p:nvCxnSpPr>
        <p:spPr>
          <a:xfrm>
            <a:off x="1369253" y="7483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 userDrawn="1"/>
        </p:nvCxnSpPr>
        <p:spPr>
          <a:xfrm>
            <a:off x="1235116" y="7159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 userDrawn="1"/>
        </p:nvCxnSpPr>
        <p:spPr>
          <a:xfrm>
            <a:off x="4136129" y="7807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 userDrawn="1"/>
        </p:nvCxnSpPr>
        <p:spPr>
          <a:xfrm>
            <a:off x="4023185" y="7483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 userDrawn="1"/>
        </p:nvCxnSpPr>
        <p:spPr>
          <a:xfrm>
            <a:off x="3923889" y="7159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 userDrawn="1"/>
        </p:nvCxnSpPr>
        <p:spPr>
          <a:xfrm>
            <a:off x="2793468" y="7807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 userDrawn="1"/>
        </p:nvCxnSpPr>
        <p:spPr>
          <a:xfrm>
            <a:off x="2700687" y="7483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 userDrawn="1"/>
        </p:nvCxnSpPr>
        <p:spPr>
          <a:xfrm>
            <a:off x="2594464" y="715967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 userDrawn="1"/>
        </p:nvCxnSpPr>
        <p:spPr>
          <a:xfrm>
            <a:off x="3794360" y="8843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 userDrawn="1"/>
        </p:nvCxnSpPr>
        <p:spPr>
          <a:xfrm>
            <a:off x="3937563" y="8519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 userDrawn="1"/>
        </p:nvCxnSpPr>
        <p:spPr>
          <a:xfrm>
            <a:off x="4056763" y="8195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 userDrawn="1"/>
        </p:nvCxnSpPr>
        <p:spPr>
          <a:xfrm>
            <a:off x="2491659" y="8843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 userDrawn="1"/>
        </p:nvCxnSpPr>
        <p:spPr>
          <a:xfrm>
            <a:off x="2634862" y="8519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 userDrawn="1"/>
        </p:nvCxnSpPr>
        <p:spPr>
          <a:xfrm>
            <a:off x="2752240" y="8195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 userDrawn="1"/>
        </p:nvCxnSpPr>
        <p:spPr>
          <a:xfrm>
            <a:off x="1169059" y="8843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 userDrawn="1"/>
        </p:nvCxnSpPr>
        <p:spPr>
          <a:xfrm>
            <a:off x="1326118" y="8519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 userDrawn="1"/>
        </p:nvCxnSpPr>
        <p:spPr>
          <a:xfrm>
            <a:off x="1422712" y="8195511"/>
            <a:ext cx="1080000" cy="0"/>
          </a:xfrm>
          <a:prstGeom prst="line">
            <a:avLst/>
          </a:prstGeom>
          <a:ln w="158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ounded Rectangle 123"/>
          <p:cNvSpPr/>
          <p:nvPr userDrawn="1"/>
        </p:nvSpPr>
        <p:spPr>
          <a:xfrm>
            <a:off x="1169059" y="6548166"/>
            <a:ext cx="108000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Rounded Rectangle 124"/>
          <p:cNvSpPr/>
          <p:nvPr userDrawn="1"/>
        </p:nvSpPr>
        <p:spPr>
          <a:xfrm>
            <a:off x="2501675" y="6540299"/>
            <a:ext cx="108000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Rounded Rectangle 125"/>
          <p:cNvSpPr/>
          <p:nvPr userDrawn="1"/>
        </p:nvSpPr>
        <p:spPr>
          <a:xfrm>
            <a:off x="3832240" y="6528458"/>
            <a:ext cx="108000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Rounded Rectangle 126"/>
          <p:cNvSpPr/>
          <p:nvPr userDrawn="1"/>
        </p:nvSpPr>
        <p:spPr>
          <a:xfrm>
            <a:off x="3802447" y="8879361"/>
            <a:ext cx="108000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Rounded Rectangle 127"/>
          <p:cNvSpPr/>
          <p:nvPr userDrawn="1"/>
        </p:nvSpPr>
        <p:spPr>
          <a:xfrm>
            <a:off x="2473345" y="8879361"/>
            <a:ext cx="108000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Rounded Rectangle 128"/>
          <p:cNvSpPr/>
          <p:nvPr userDrawn="1"/>
        </p:nvSpPr>
        <p:spPr>
          <a:xfrm>
            <a:off x="1151693" y="8879361"/>
            <a:ext cx="108000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Cloud 129"/>
          <p:cNvSpPr/>
          <p:nvPr userDrawn="1"/>
        </p:nvSpPr>
        <p:spPr>
          <a:xfrm>
            <a:off x="91477" y="942542"/>
            <a:ext cx="1949806" cy="1157181"/>
          </a:xfrm>
          <a:prstGeom prst="cloud">
            <a:avLst/>
          </a:prstGeom>
          <a:solidFill>
            <a:srgbClr val="FAFAFA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Cloud 131"/>
          <p:cNvSpPr/>
          <p:nvPr userDrawn="1"/>
        </p:nvSpPr>
        <p:spPr>
          <a:xfrm>
            <a:off x="1357014" y="954431"/>
            <a:ext cx="1949806" cy="1157181"/>
          </a:xfrm>
          <a:prstGeom prst="cloud">
            <a:avLst/>
          </a:prstGeom>
          <a:solidFill>
            <a:srgbClr val="FAFAFA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45D0CF1B-1EC8-4D9E-8F49-0E39FA558756}"/>
              </a:ext>
            </a:extLst>
          </p:cNvPr>
          <p:cNvGrpSpPr/>
          <p:nvPr userDrawn="1"/>
        </p:nvGrpSpPr>
        <p:grpSpPr>
          <a:xfrm>
            <a:off x="217284" y="663209"/>
            <a:ext cx="850721" cy="1145255"/>
            <a:chOff x="308998" y="3193061"/>
            <a:chExt cx="588960" cy="792869"/>
          </a:xfrm>
        </p:grpSpPr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54969D9F-6A9D-450A-88DE-DB7A36E67AA5}"/>
                </a:ext>
              </a:extLst>
            </p:cNvPr>
            <p:cNvGrpSpPr/>
            <p:nvPr/>
          </p:nvGrpSpPr>
          <p:grpSpPr>
            <a:xfrm>
              <a:off x="308998" y="3193061"/>
              <a:ext cx="573231" cy="792869"/>
              <a:chOff x="344149" y="916066"/>
              <a:chExt cx="573231" cy="792869"/>
            </a:xfrm>
          </p:grpSpPr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65A69FA8-9540-455B-B4A9-AFC35C26101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44149" y="1135704"/>
                <a:ext cx="573231" cy="57323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311"/>
              </a:p>
            </p:txBody>
          </p:sp>
          <p:pic>
            <p:nvPicPr>
              <p:cNvPr id="139" name="Graphic 7" descr="Help with solid fill">
                <a:extLst>
                  <a:ext uri="{FF2B5EF4-FFF2-40B4-BE49-F238E27FC236}">
                    <a16:creationId xmlns:a16="http://schemas.microsoft.com/office/drawing/2014/main" id="{139F561B-87C5-44B6-A376-29125FDCAE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303" y="916066"/>
                <a:ext cx="348923" cy="348923"/>
              </a:xfrm>
              <a:prstGeom prst="rect">
                <a:avLst/>
              </a:prstGeom>
            </p:spPr>
          </p:pic>
        </p:grp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FB56EE8B-2969-4237-AFD1-132BB40A9388}"/>
                </a:ext>
              </a:extLst>
            </p:cNvPr>
            <p:cNvSpPr txBox="1"/>
            <p:nvPr/>
          </p:nvSpPr>
          <p:spPr>
            <a:xfrm>
              <a:off x="308998" y="3495615"/>
              <a:ext cx="588960" cy="379986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2080" tIns="66040" rIns="132080" bIns="660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900" b="1" dirty="0"/>
                <a:t>1</a:t>
              </a:r>
            </a:p>
            <a:p>
              <a:pPr algn="ctr"/>
              <a:r>
                <a:rPr lang="en-GB" sz="900" dirty="0"/>
                <a:t>What is the problem?</a:t>
              </a:r>
            </a:p>
          </p:txBody>
        </p:sp>
      </p:grpSp>
      <p:grpSp>
        <p:nvGrpSpPr>
          <p:cNvPr id="140" name="Group 139"/>
          <p:cNvGrpSpPr/>
          <p:nvPr userDrawn="1"/>
        </p:nvGrpSpPr>
        <p:grpSpPr>
          <a:xfrm>
            <a:off x="3850441" y="925053"/>
            <a:ext cx="2291673" cy="1777315"/>
            <a:chOff x="7102884" y="941351"/>
            <a:chExt cx="2291673" cy="1777315"/>
          </a:xfrm>
        </p:grpSpPr>
        <p:sp>
          <p:nvSpPr>
            <p:cNvPr id="141" name="Isosceles Triangle 140"/>
            <p:cNvSpPr>
              <a:spLocks noChangeAspect="1"/>
            </p:cNvSpPr>
            <p:nvPr/>
          </p:nvSpPr>
          <p:spPr>
            <a:xfrm rot="2700000">
              <a:off x="8554090" y="955964"/>
              <a:ext cx="432000" cy="728997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2" name="Isosceles Triangle 141"/>
            <p:cNvSpPr>
              <a:spLocks noChangeAspect="1"/>
            </p:cNvSpPr>
            <p:nvPr/>
          </p:nvSpPr>
          <p:spPr>
            <a:xfrm rot="16200000">
              <a:off x="7258884" y="1441375"/>
              <a:ext cx="468000" cy="780000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3" name="Isosceles Triangle 142"/>
            <p:cNvSpPr>
              <a:spLocks noChangeAspect="1"/>
            </p:cNvSpPr>
            <p:nvPr/>
          </p:nvSpPr>
          <p:spPr>
            <a:xfrm rot="5400000">
              <a:off x="8770557" y="1445658"/>
              <a:ext cx="468000" cy="780000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4" name="Isosceles Triangle 143"/>
            <p:cNvSpPr>
              <a:spLocks noChangeAspect="1"/>
            </p:cNvSpPr>
            <p:nvPr/>
          </p:nvSpPr>
          <p:spPr>
            <a:xfrm rot="13500000">
              <a:off x="7545595" y="1979815"/>
              <a:ext cx="432000" cy="729000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5" name="Isosceles Triangle 144"/>
            <p:cNvSpPr>
              <a:spLocks noChangeAspect="1"/>
            </p:cNvSpPr>
            <p:nvPr/>
          </p:nvSpPr>
          <p:spPr>
            <a:xfrm>
              <a:off x="8050048" y="941351"/>
              <a:ext cx="415059" cy="504000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6" name="Isosceles Triangle 145"/>
            <p:cNvSpPr>
              <a:spLocks noChangeAspect="1"/>
            </p:cNvSpPr>
            <p:nvPr/>
          </p:nvSpPr>
          <p:spPr>
            <a:xfrm rot="10800000">
              <a:off x="8058515" y="2166773"/>
              <a:ext cx="415059" cy="504000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7" name="Isosceles Triangle 146"/>
            <p:cNvSpPr>
              <a:spLocks noChangeAspect="1"/>
            </p:cNvSpPr>
            <p:nvPr/>
          </p:nvSpPr>
          <p:spPr>
            <a:xfrm rot="8100000">
              <a:off x="8520222" y="1989666"/>
              <a:ext cx="432000" cy="729000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8" name="Isosceles Triangle 147"/>
            <p:cNvSpPr>
              <a:spLocks noChangeAspect="1"/>
            </p:cNvSpPr>
            <p:nvPr/>
          </p:nvSpPr>
          <p:spPr>
            <a:xfrm rot="18900000">
              <a:off x="7487446" y="956491"/>
              <a:ext cx="432000" cy="729000"/>
            </a:xfrm>
            <a:prstGeom prst="triangle">
              <a:avLst/>
            </a:prstGeom>
            <a:solidFill>
              <a:srgbClr val="FFF9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149" name="Oval 148"/>
            <p:cNvSpPr>
              <a:spLocks noChangeAspect="1"/>
            </p:cNvSpPr>
            <p:nvPr/>
          </p:nvSpPr>
          <p:spPr>
            <a:xfrm>
              <a:off x="7903199" y="1463034"/>
              <a:ext cx="684000" cy="683545"/>
            </a:xfrm>
            <a:prstGeom prst="ellipse">
              <a:avLst/>
            </a:prstGeom>
            <a:solidFill>
              <a:srgbClr val="FFF5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</p:grpSp>
      <p:sp>
        <p:nvSpPr>
          <p:cNvPr id="154" name="TextBox 153"/>
          <p:cNvSpPr txBox="1"/>
          <p:nvPr userDrawn="1"/>
        </p:nvSpPr>
        <p:spPr>
          <a:xfrm>
            <a:off x="497795" y="2560170"/>
            <a:ext cx="275000" cy="2906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100" dirty="0">
                <a:solidFill>
                  <a:srgbClr val="002060"/>
                </a:solidFill>
              </a:rPr>
              <a:t>HO</a:t>
            </a:r>
          </a:p>
        </p:txBody>
      </p:sp>
      <p:sp>
        <p:nvSpPr>
          <p:cNvPr id="155" name="TextBox 154"/>
          <p:cNvSpPr txBox="1"/>
          <p:nvPr userDrawn="1"/>
        </p:nvSpPr>
        <p:spPr>
          <a:xfrm>
            <a:off x="360000" y="3226749"/>
            <a:ext cx="180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56" name="TextBox 155"/>
          <p:cNvSpPr txBox="1"/>
          <p:nvPr userDrawn="1"/>
        </p:nvSpPr>
        <p:spPr>
          <a:xfrm>
            <a:off x="543560" y="3171427"/>
            <a:ext cx="275001" cy="2906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100" dirty="0">
                <a:solidFill>
                  <a:srgbClr val="002060"/>
                </a:solidFill>
              </a:rPr>
              <a:t>HAT</a:t>
            </a:r>
          </a:p>
        </p:txBody>
      </p:sp>
      <p:sp>
        <p:nvSpPr>
          <p:cNvPr id="157" name="TextBox 156"/>
          <p:cNvSpPr txBox="1"/>
          <p:nvPr userDrawn="1"/>
        </p:nvSpPr>
        <p:spPr>
          <a:xfrm>
            <a:off x="360000" y="3847173"/>
            <a:ext cx="180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58" name="TextBox 157"/>
          <p:cNvSpPr txBox="1"/>
          <p:nvPr userDrawn="1"/>
        </p:nvSpPr>
        <p:spPr>
          <a:xfrm>
            <a:off x="549002" y="3791851"/>
            <a:ext cx="358346" cy="2906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100" dirty="0">
                <a:solidFill>
                  <a:srgbClr val="002060"/>
                </a:solidFill>
              </a:rPr>
              <a:t>HERE</a:t>
            </a:r>
          </a:p>
        </p:txBody>
      </p:sp>
      <p:sp>
        <p:nvSpPr>
          <p:cNvPr id="159" name="TextBox 158"/>
          <p:cNvSpPr txBox="1"/>
          <p:nvPr userDrawn="1"/>
        </p:nvSpPr>
        <p:spPr>
          <a:xfrm>
            <a:off x="360000" y="4458346"/>
            <a:ext cx="180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60" name="TextBox 159"/>
          <p:cNvSpPr txBox="1"/>
          <p:nvPr userDrawn="1"/>
        </p:nvSpPr>
        <p:spPr>
          <a:xfrm>
            <a:off x="542614" y="4403024"/>
            <a:ext cx="378747" cy="2906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100" dirty="0">
                <a:solidFill>
                  <a:srgbClr val="002060"/>
                </a:solidFill>
              </a:rPr>
              <a:t>HEN</a:t>
            </a:r>
          </a:p>
        </p:txBody>
      </p:sp>
      <p:sp>
        <p:nvSpPr>
          <p:cNvPr id="161" name="TextBox 160"/>
          <p:cNvSpPr txBox="1"/>
          <p:nvPr userDrawn="1"/>
        </p:nvSpPr>
        <p:spPr>
          <a:xfrm>
            <a:off x="360000" y="5069097"/>
            <a:ext cx="180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62" name="TextBox 161"/>
          <p:cNvSpPr txBox="1"/>
          <p:nvPr userDrawn="1"/>
        </p:nvSpPr>
        <p:spPr>
          <a:xfrm>
            <a:off x="542614" y="5013775"/>
            <a:ext cx="378747" cy="2906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100" dirty="0">
                <a:solidFill>
                  <a:srgbClr val="002060"/>
                </a:solidFill>
              </a:rPr>
              <a:t>HY</a:t>
            </a:r>
          </a:p>
        </p:txBody>
      </p:sp>
      <p:sp>
        <p:nvSpPr>
          <p:cNvPr id="163" name="TextBox 162"/>
          <p:cNvSpPr txBox="1"/>
          <p:nvPr userDrawn="1"/>
        </p:nvSpPr>
        <p:spPr>
          <a:xfrm>
            <a:off x="360333" y="5711467"/>
            <a:ext cx="185213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64" name="TextBox 163"/>
          <p:cNvSpPr txBox="1"/>
          <p:nvPr userDrawn="1"/>
        </p:nvSpPr>
        <p:spPr>
          <a:xfrm>
            <a:off x="542948" y="5656145"/>
            <a:ext cx="389715" cy="2906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100" dirty="0">
                <a:solidFill>
                  <a:srgbClr val="002060"/>
                </a:solidFill>
              </a:rPr>
              <a:t>OW</a:t>
            </a:r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7679266F-35A6-4840-B974-90F1DC8029BB}"/>
              </a:ext>
            </a:extLst>
          </p:cNvPr>
          <p:cNvGrpSpPr/>
          <p:nvPr userDrawn="1"/>
        </p:nvGrpSpPr>
        <p:grpSpPr>
          <a:xfrm>
            <a:off x="5825540" y="695262"/>
            <a:ext cx="828000" cy="1144731"/>
            <a:chOff x="1755726" y="3438142"/>
            <a:chExt cx="828000" cy="1144731"/>
          </a:xfrm>
        </p:grpSpPr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AD32427B-3A32-40EA-9641-3255C86CED4D}"/>
                </a:ext>
              </a:extLst>
            </p:cNvPr>
            <p:cNvGrpSpPr/>
            <p:nvPr/>
          </p:nvGrpSpPr>
          <p:grpSpPr>
            <a:xfrm>
              <a:off x="1755726" y="3438142"/>
              <a:ext cx="828000" cy="1144731"/>
              <a:chOff x="1819912" y="1151121"/>
              <a:chExt cx="828000" cy="1144731"/>
            </a:xfrm>
          </p:grpSpPr>
          <p:sp>
            <p:nvSpPr>
              <p:cNvPr id="168" name="Oval 167">
                <a:extLst>
                  <a:ext uri="{FF2B5EF4-FFF2-40B4-BE49-F238E27FC236}">
                    <a16:creationId xmlns:a16="http://schemas.microsoft.com/office/drawing/2014/main" id="{42792280-6FE8-4C83-A8AE-A22E8670515F}"/>
                  </a:ext>
                </a:extLst>
              </p:cNvPr>
              <p:cNvSpPr/>
              <p:nvPr/>
            </p:nvSpPr>
            <p:spPr>
              <a:xfrm>
                <a:off x="1819912" y="1467852"/>
                <a:ext cx="828000" cy="828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pic>
            <p:nvPicPr>
              <p:cNvPr id="169" name="Graphic 12" descr="Help with solid fill">
                <a:extLst>
                  <a:ext uri="{FF2B5EF4-FFF2-40B4-BE49-F238E27FC236}">
                    <a16:creationId xmlns:a16="http://schemas.microsoft.com/office/drawing/2014/main" id="{38E6F552-DF8E-444A-8BB2-943F31D3DC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99358" y="1151121"/>
                <a:ext cx="504000" cy="504000"/>
              </a:xfrm>
              <a:prstGeom prst="rect">
                <a:avLst/>
              </a:prstGeom>
            </p:spPr>
          </p:pic>
        </p:grp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C4A7C99F-8BDC-4146-813F-6419B290F3AC}"/>
                </a:ext>
              </a:extLst>
            </p:cNvPr>
            <p:cNvSpPr txBox="1"/>
            <p:nvPr/>
          </p:nvSpPr>
          <p:spPr>
            <a:xfrm>
              <a:off x="1784729" y="3914958"/>
              <a:ext cx="767719" cy="507831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900" b="1"/>
                <a:t>2 </a:t>
              </a:r>
            </a:p>
            <a:p>
              <a:pPr algn="ctr"/>
              <a:r>
                <a:rPr lang="en-GB" sz="900"/>
                <a:t>What is the goal?</a:t>
              </a:r>
              <a:endParaRPr lang="en-GB" sz="900">
                <a:cs typeface="Calibri"/>
              </a:endParaRPr>
            </a:p>
          </p:txBody>
        </p:sp>
      </p:grpSp>
      <p:sp>
        <p:nvSpPr>
          <p:cNvPr id="170" name="TextBox 169"/>
          <p:cNvSpPr txBox="1"/>
          <p:nvPr userDrawn="1"/>
        </p:nvSpPr>
        <p:spPr>
          <a:xfrm>
            <a:off x="-3706888" y="4995183"/>
            <a:ext cx="1747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Collaborative </a:t>
            </a:r>
            <a:br>
              <a:rPr lang="en-GB" sz="1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Problem Solving</a:t>
            </a:r>
          </a:p>
        </p:txBody>
      </p:sp>
      <p:sp>
        <p:nvSpPr>
          <p:cNvPr id="171" name="TextBox 170"/>
          <p:cNvSpPr txBox="1"/>
          <p:nvPr userDrawn="1"/>
        </p:nvSpPr>
        <p:spPr>
          <a:xfrm>
            <a:off x="72000" y="36000"/>
            <a:ext cx="5040000" cy="864000"/>
          </a:xfrm>
          <a:prstGeom prst="rect">
            <a:avLst/>
          </a:prstGeom>
          <a:noFill/>
        </p:spPr>
        <p:txBody>
          <a:bodyPr wrap="square" numCol="1" rtlCol="0">
            <a:prstTxWarp prst="textDeflateBottom">
              <a:avLst/>
            </a:prstTxWarp>
            <a:spAutoFit/>
          </a:bodyPr>
          <a:lstStyle>
            <a:defPPr>
              <a:defRPr lang="en-US"/>
            </a:defPPr>
            <a:lvl1pPr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GB" dirty="0">
                <a:solidFill>
                  <a:srgbClr val="002060"/>
                </a:solidFill>
              </a:rPr>
              <a:t>Problem on a Page</a:t>
            </a:r>
          </a:p>
        </p:txBody>
      </p:sp>
      <p:grpSp>
        <p:nvGrpSpPr>
          <p:cNvPr id="172" name="Group 171"/>
          <p:cNvGrpSpPr>
            <a:grpSpLocks noChangeAspect="1"/>
          </p:cNvGrpSpPr>
          <p:nvPr userDrawn="1"/>
        </p:nvGrpSpPr>
        <p:grpSpPr>
          <a:xfrm>
            <a:off x="6261261" y="6581521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173" name="Oval 172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74" name="Chord 173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" name="Moon 174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76" name="Moon 175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177" name="Group 176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181" name="Oval 180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78" name="Moon 177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79" name="Moon 178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80" name="Moon 179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grpSp>
        <p:nvGrpSpPr>
          <p:cNvPr id="184" name="Group 183"/>
          <p:cNvGrpSpPr>
            <a:grpSpLocks noChangeAspect="1"/>
          </p:cNvGrpSpPr>
          <p:nvPr userDrawn="1"/>
        </p:nvGrpSpPr>
        <p:grpSpPr>
          <a:xfrm>
            <a:off x="5491656" y="6842299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185" name="Oval 184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86" name="Chord 185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" name="Moon 186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88" name="Moon 187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189" name="Group 188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193" name="Oval 192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5" name="Oval 194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90" name="Moon 189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91" name="Moon 190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92" name="Moon 191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grpSp>
        <p:nvGrpSpPr>
          <p:cNvPr id="196" name="Group 195"/>
          <p:cNvGrpSpPr>
            <a:grpSpLocks noChangeAspect="1"/>
          </p:cNvGrpSpPr>
          <p:nvPr userDrawn="1"/>
        </p:nvGrpSpPr>
        <p:grpSpPr>
          <a:xfrm>
            <a:off x="165005" y="8828933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197" name="Oval 196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198" name="Chord 197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Moon 198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00" name="Moon 199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201" name="Group 200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205" name="Oval 204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02" name="Moon 201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03" name="Moon 202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04" name="Moon 203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grpSp>
        <p:nvGrpSpPr>
          <p:cNvPr id="208" name="Group 207"/>
          <p:cNvGrpSpPr>
            <a:grpSpLocks noChangeAspect="1"/>
          </p:cNvGrpSpPr>
          <p:nvPr userDrawn="1"/>
        </p:nvGrpSpPr>
        <p:grpSpPr>
          <a:xfrm>
            <a:off x="270863" y="6563893"/>
            <a:ext cx="417003" cy="180000"/>
            <a:chOff x="6513380" y="702446"/>
            <a:chExt cx="5670319" cy="2447607"/>
          </a:xfrm>
          <a:solidFill>
            <a:schemeClr val="bg1"/>
          </a:solidFill>
        </p:grpSpPr>
        <p:sp>
          <p:nvSpPr>
            <p:cNvPr id="209" name="Oval 208"/>
            <p:cNvSpPr/>
            <p:nvPr/>
          </p:nvSpPr>
          <p:spPr>
            <a:xfrm>
              <a:off x="6875087" y="934507"/>
              <a:ext cx="5178915" cy="2215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10" name="Chord 209"/>
            <p:cNvSpPr/>
            <p:nvPr/>
          </p:nvSpPr>
          <p:spPr>
            <a:xfrm rot="1204210">
              <a:off x="11924304" y="1808638"/>
              <a:ext cx="259395" cy="351342"/>
            </a:xfrm>
            <a:prstGeom prst="chord">
              <a:avLst>
                <a:gd name="adj1" fmla="val 2699994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Moon 210"/>
            <p:cNvSpPr/>
            <p:nvPr/>
          </p:nvSpPr>
          <p:spPr>
            <a:xfrm rot="10966307">
              <a:off x="6547198" y="1866158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12" name="Moon 211"/>
            <p:cNvSpPr/>
            <p:nvPr/>
          </p:nvSpPr>
          <p:spPr>
            <a:xfrm rot="10966307">
              <a:off x="6513380" y="152882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grpSp>
          <p:nvGrpSpPr>
            <p:cNvPr id="213" name="Group 212"/>
            <p:cNvGrpSpPr/>
            <p:nvPr/>
          </p:nvGrpSpPr>
          <p:grpSpPr>
            <a:xfrm>
              <a:off x="11039977" y="1385361"/>
              <a:ext cx="333375" cy="252644"/>
              <a:chOff x="7470022" y="7231446"/>
              <a:chExt cx="333375" cy="252644"/>
            </a:xfrm>
            <a:grpFill/>
          </p:grpSpPr>
          <p:sp>
            <p:nvSpPr>
              <p:cNvPr id="217" name="Oval 216"/>
              <p:cNvSpPr/>
              <p:nvPr/>
            </p:nvSpPr>
            <p:spPr>
              <a:xfrm>
                <a:off x="7470022" y="7231446"/>
                <a:ext cx="333375" cy="252644"/>
              </a:xfrm>
              <a:prstGeom prst="ellipse">
                <a:avLst/>
              </a:prstGeom>
              <a:grpFill/>
              <a:ln w="31750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7512924" y="7231446"/>
                <a:ext cx="290473" cy="252644"/>
              </a:xfrm>
              <a:prstGeom prst="ellipse">
                <a:avLst/>
              </a:prstGeom>
              <a:grpFill/>
              <a:ln w="34925"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7599011" y="7269556"/>
                <a:ext cx="150399" cy="154516"/>
              </a:xfrm>
              <a:prstGeom prst="ellipse">
                <a:avLst/>
              </a:prstGeom>
              <a:grpFill/>
              <a:ln w="25400">
                <a:solidFill>
                  <a:srgbClr val="FFF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4" name="Moon 213"/>
            <p:cNvSpPr/>
            <p:nvPr/>
          </p:nvSpPr>
          <p:spPr>
            <a:xfrm rot="15887713">
              <a:off x="8348161" y="669951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15" name="Moon 214"/>
            <p:cNvSpPr/>
            <p:nvPr/>
          </p:nvSpPr>
          <p:spPr>
            <a:xfrm rot="15887713">
              <a:off x="8528774" y="617185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  <p:sp>
          <p:nvSpPr>
            <p:cNvPr id="216" name="Moon 215"/>
            <p:cNvSpPr/>
            <p:nvPr/>
          </p:nvSpPr>
          <p:spPr>
            <a:xfrm rot="15887713">
              <a:off x="8733961" y="590660"/>
              <a:ext cx="596662" cy="820233"/>
            </a:xfrm>
            <a:prstGeom prst="moon">
              <a:avLst>
                <a:gd name="adj" fmla="val 607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600"/>
            </a:p>
          </p:txBody>
        </p:sp>
      </p:grpSp>
      <p:sp>
        <p:nvSpPr>
          <p:cNvPr id="220" name="Text Placeholder 92"/>
          <p:cNvSpPr>
            <a:spLocks noGrp="1"/>
          </p:cNvSpPr>
          <p:nvPr>
            <p:ph type="body" sz="quarter" idx="17" hasCustomPrompt="1"/>
          </p:nvPr>
        </p:nvSpPr>
        <p:spPr>
          <a:xfrm>
            <a:off x="745942" y="2622376"/>
            <a:ext cx="2482491" cy="521476"/>
          </a:xfrm>
        </p:spPr>
        <p:txBody>
          <a:bodyPr lIns="36000" tIns="18000" bIns="18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GB" dirty="0"/>
              <a:t>is it a problem for?</a:t>
            </a:r>
          </a:p>
        </p:txBody>
      </p:sp>
      <p:sp>
        <p:nvSpPr>
          <p:cNvPr id="221" name="Text Placeholder 92"/>
          <p:cNvSpPr>
            <a:spLocks noGrp="1"/>
          </p:cNvSpPr>
          <p:nvPr>
            <p:ph type="body" sz="quarter" idx="18" hasCustomPrompt="1"/>
          </p:nvPr>
        </p:nvSpPr>
        <p:spPr>
          <a:xfrm>
            <a:off x="1182341" y="6548755"/>
            <a:ext cx="1068957" cy="341634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category</a:t>
            </a:r>
            <a:endParaRPr lang="en-GB" dirty="0"/>
          </a:p>
        </p:txBody>
      </p:sp>
      <p:sp>
        <p:nvSpPr>
          <p:cNvPr id="222" name="Text Placeholder 92"/>
          <p:cNvSpPr>
            <a:spLocks noGrp="1"/>
          </p:cNvSpPr>
          <p:nvPr>
            <p:ph type="body" sz="quarter" idx="19" hasCustomPrompt="1"/>
          </p:nvPr>
        </p:nvSpPr>
        <p:spPr>
          <a:xfrm>
            <a:off x="991255" y="1059412"/>
            <a:ext cx="2243711" cy="1500758"/>
          </a:xfrm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Explain the problem as you understand it</a:t>
            </a:r>
            <a:endParaRPr lang="en-GB" dirty="0"/>
          </a:p>
        </p:txBody>
      </p:sp>
      <p:sp>
        <p:nvSpPr>
          <p:cNvPr id="223" name="Text Placeholder 92"/>
          <p:cNvSpPr>
            <a:spLocks noGrp="1"/>
          </p:cNvSpPr>
          <p:nvPr>
            <p:ph type="body" sz="quarter" idx="20" hasCustomPrompt="1"/>
          </p:nvPr>
        </p:nvSpPr>
        <p:spPr>
          <a:xfrm>
            <a:off x="3664374" y="1064480"/>
            <a:ext cx="2243711" cy="1500758"/>
          </a:xfrm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Where would you like to be?</a:t>
            </a:r>
            <a:endParaRPr lang="en-GB" dirty="0"/>
          </a:p>
        </p:txBody>
      </p:sp>
      <p:sp>
        <p:nvSpPr>
          <p:cNvPr id="225" name="Text Placeholder 92"/>
          <p:cNvSpPr>
            <a:spLocks noGrp="1"/>
          </p:cNvSpPr>
          <p:nvPr>
            <p:ph type="body" sz="quarter" idx="22" hasCustomPrompt="1"/>
          </p:nvPr>
        </p:nvSpPr>
        <p:spPr>
          <a:xfrm>
            <a:off x="760812" y="3226697"/>
            <a:ext cx="2482491" cy="521476"/>
          </a:xfrm>
        </p:spPr>
        <p:txBody>
          <a:bodyPr lIns="36000" tIns="18000" bIns="18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 causing the problem?</a:t>
            </a:r>
            <a:endParaRPr lang="en-GB" dirty="0"/>
          </a:p>
        </p:txBody>
      </p:sp>
      <p:sp>
        <p:nvSpPr>
          <p:cNvPr id="226" name="Text Placeholder 92"/>
          <p:cNvSpPr>
            <a:spLocks noGrp="1"/>
          </p:cNvSpPr>
          <p:nvPr>
            <p:ph type="body" sz="quarter" idx="23" hasCustomPrompt="1"/>
          </p:nvPr>
        </p:nvSpPr>
        <p:spPr>
          <a:xfrm>
            <a:off x="754513" y="5068247"/>
            <a:ext cx="2482491" cy="521476"/>
          </a:xfrm>
        </p:spPr>
        <p:txBody>
          <a:bodyPr lIns="36000" tIns="18000" bIns="18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 it a problem?</a:t>
            </a:r>
            <a:endParaRPr lang="en-GB" dirty="0"/>
          </a:p>
        </p:txBody>
      </p:sp>
      <p:sp>
        <p:nvSpPr>
          <p:cNvPr id="227" name="Text Placeholder 92"/>
          <p:cNvSpPr>
            <a:spLocks noGrp="1"/>
          </p:cNvSpPr>
          <p:nvPr>
            <p:ph type="body" sz="quarter" idx="24" hasCustomPrompt="1"/>
          </p:nvPr>
        </p:nvSpPr>
        <p:spPr>
          <a:xfrm>
            <a:off x="752475" y="5718929"/>
            <a:ext cx="2482491" cy="521476"/>
          </a:xfrm>
        </p:spPr>
        <p:txBody>
          <a:bodyPr lIns="36000" tIns="18000" bIns="18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do we know it is a problem?</a:t>
            </a:r>
            <a:endParaRPr lang="en-GB" dirty="0"/>
          </a:p>
        </p:txBody>
      </p:sp>
      <p:sp>
        <p:nvSpPr>
          <p:cNvPr id="228" name="Text Placeholder 92"/>
          <p:cNvSpPr>
            <a:spLocks noGrp="1"/>
          </p:cNvSpPr>
          <p:nvPr>
            <p:ph type="body" sz="quarter" idx="25" hasCustomPrompt="1"/>
          </p:nvPr>
        </p:nvSpPr>
        <p:spPr>
          <a:xfrm>
            <a:off x="760123" y="4463541"/>
            <a:ext cx="2482491" cy="521476"/>
          </a:xfrm>
        </p:spPr>
        <p:txBody>
          <a:bodyPr lIns="36000" tIns="18000" bIns="18000"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 it a problem?</a:t>
            </a:r>
            <a:endParaRPr lang="en-GB" dirty="0"/>
          </a:p>
        </p:txBody>
      </p:sp>
      <p:sp>
        <p:nvSpPr>
          <p:cNvPr id="229" name="Text Placeholder 92"/>
          <p:cNvSpPr>
            <a:spLocks noGrp="1"/>
          </p:cNvSpPr>
          <p:nvPr>
            <p:ph type="body" sz="quarter" idx="26" hasCustomPrompt="1"/>
          </p:nvPr>
        </p:nvSpPr>
        <p:spPr>
          <a:xfrm>
            <a:off x="763919" y="3845815"/>
            <a:ext cx="2482491" cy="521476"/>
          </a:xfrm>
        </p:spPr>
        <p:txBody>
          <a:bodyPr lIns="108000" tIns="18000" bIns="18000">
            <a:norm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 it a problem?</a:t>
            </a:r>
            <a:endParaRPr lang="en-GB" dirty="0"/>
          </a:p>
        </p:txBody>
      </p:sp>
      <p:sp>
        <p:nvSpPr>
          <p:cNvPr id="243" name="Text Placeholder 92"/>
          <p:cNvSpPr>
            <a:spLocks noGrp="1"/>
          </p:cNvSpPr>
          <p:nvPr>
            <p:ph type="body" sz="quarter" idx="33"/>
          </p:nvPr>
        </p:nvSpPr>
        <p:spPr>
          <a:xfrm>
            <a:off x="5155515" y="3710355"/>
            <a:ext cx="1416862" cy="794613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44" name="Text Placeholder 92"/>
          <p:cNvSpPr>
            <a:spLocks noGrp="1"/>
          </p:cNvSpPr>
          <p:nvPr>
            <p:ph type="body" sz="quarter" idx="34"/>
          </p:nvPr>
        </p:nvSpPr>
        <p:spPr>
          <a:xfrm>
            <a:off x="5139045" y="2894351"/>
            <a:ext cx="1416862" cy="72174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45" name="Text Placeholder 92"/>
          <p:cNvSpPr>
            <a:spLocks noGrp="1"/>
          </p:cNvSpPr>
          <p:nvPr>
            <p:ph type="body" sz="quarter" idx="35"/>
          </p:nvPr>
        </p:nvSpPr>
        <p:spPr>
          <a:xfrm>
            <a:off x="3643268" y="2897683"/>
            <a:ext cx="1416862" cy="72174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46" name="Text Placeholder 92"/>
          <p:cNvSpPr>
            <a:spLocks noGrp="1"/>
          </p:cNvSpPr>
          <p:nvPr>
            <p:ph type="body" sz="quarter" idx="36"/>
          </p:nvPr>
        </p:nvSpPr>
        <p:spPr>
          <a:xfrm>
            <a:off x="3644599" y="3717983"/>
            <a:ext cx="1416862" cy="78372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47" name="Text Placeholder 92"/>
          <p:cNvSpPr>
            <a:spLocks noGrp="1"/>
          </p:cNvSpPr>
          <p:nvPr>
            <p:ph type="body" sz="quarter" idx="37"/>
          </p:nvPr>
        </p:nvSpPr>
        <p:spPr>
          <a:xfrm>
            <a:off x="3630023" y="4585993"/>
            <a:ext cx="1416862" cy="78372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48" name="Text Placeholder 92"/>
          <p:cNvSpPr>
            <a:spLocks noGrp="1"/>
          </p:cNvSpPr>
          <p:nvPr>
            <p:ph type="body" sz="quarter" idx="38"/>
          </p:nvPr>
        </p:nvSpPr>
        <p:spPr>
          <a:xfrm>
            <a:off x="5164631" y="4593960"/>
            <a:ext cx="1416862" cy="78372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49" name="Text Placeholder 92"/>
          <p:cNvSpPr>
            <a:spLocks noGrp="1"/>
          </p:cNvSpPr>
          <p:nvPr>
            <p:ph type="body" sz="quarter" idx="39"/>
          </p:nvPr>
        </p:nvSpPr>
        <p:spPr>
          <a:xfrm>
            <a:off x="3645926" y="5452689"/>
            <a:ext cx="1416862" cy="78372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50" name="Text Placeholder 92"/>
          <p:cNvSpPr>
            <a:spLocks noGrp="1"/>
          </p:cNvSpPr>
          <p:nvPr>
            <p:ph type="body" sz="quarter" idx="40"/>
          </p:nvPr>
        </p:nvSpPr>
        <p:spPr>
          <a:xfrm>
            <a:off x="5156673" y="5460642"/>
            <a:ext cx="1416862" cy="78372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251" name="Text Placeholder 92"/>
          <p:cNvSpPr>
            <a:spLocks noGrp="1"/>
          </p:cNvSpPr>
          <p:nvPr>
            <p:ph type="body" sz="quarter" idx="41" hasCustomPrompt="1"/>
          </p:nvPr>
        </p:nvSpPr>
        <p:spPr>
          <a:xfrm>
            <a:off x="2511533" y="6550086"/>
            <a:ext cx="1068957" cy="341634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category</a:t>
            </a:r>
            <a:endParaRPr lang="en-GB" dirty="0"/>
          </a:p>
        </p:txBody>
      </p:sp>
      <p:sp>
        <p:nvSpPr>
          <p:cNvPr id="252" name="Text Placeholder 92"/>
          <p:cNvSpPr>
            <a:spLocks noGrp="1"/>
          </p:cNvSpPr>
          <p:nvPr>
            <p:ph type="body" sz="quarter" idx="42" hasCustomPrompt="1"/>
          </p:nvPr>
        </p:nvSpPr>
        <p:spPr>
          <a:xfrm>
            <a:off x="3839410" y="6534184"/>
            <a:ext cx="1068957" cy="341634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category</a:t>
            </a:r>
            <a:endParaRPr lang="en-GB" dirty="0"/>
          </a:p>
        </p:txBody>
      </p:sp>
      <p:sp>
        <p:nvSpPr>
          <p:cNvPr id="253" name="Text Placeholder 92"/>
          <p:cNvSpPr>
            <a:spLocks noGrp="1"/>
          </p:cNvSpPr>
          <p:nvPr>
            <p:ph type="body" sz="quarter" idx="43" hasCustomPrompt="1"/>
          </p:nvPr>
        </p:nvSpPr>
        <p:spPr>
          <a:xfrm>
            <a:off x="1159813" y="8879807"/>
            <a:ext cx="1068957" cy="341634"/>
          </a:xfrm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category</a:t>
            </a:r>
            <a:endParaRPr lang="en-GB" dirty="0"/>
          </a:p>
        </p:txBody>
      </p:sp>
      <p:sp>
        <p:nvSpPr>
          <p:cNvPr id="254" name="Text Placeholder 92"/>
          <p:cNvSpPr>
            <a:spLocks noGrp="1"/>
          </p:cNvSpPr>
          <p:nvPr>
            <p:ph type="body" sz="quarter" idx="44" hasCustomPrompt="1"/>
          </p:nvPr>
        </p:nvSpPr>
        <p:spPr>
          <a:xfrm>
            <a:off x="3816858" y="8889083"/>
            <a:ext cx="1068957" cy="341634"/>
          </a:xfrm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category</a:t>
            </a:r>
            <a:endParaRPr lang="en-GB" dirty="0"/>
          </a:p>
        </p:txBody>
      </p:sp>
      <p:sp>
        <p:nvSpPr>
          <p:cNvPr id="255" name="Text Placeholder 92"/>
          <p:cNvSpPr>
            <a:spLocks noGrp="1"/>
          </p:cNvSpPr>
          <p:nvPr>
            <p:ph type="body" sz="quarter" idx="45" hasCustomPrompt="1"/>
          </p:nvPr>
        </p:nvSpPr>
        <p:spPr>
          <a:xfrm>
            <a:off x="2495637" y="8887751"/>
            <a:ext cx="1068957" cy="341634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Enter category</a:t>
            </a:r>
            <a:endParaRPr lang="en-GB" dirty="0"/>
          </a:p>
        </p:txBody>
      </p:sp>
      <p:sp>
        <p:nvSpPr>
          <p:cNvPr id="236" name="Text Placeholder 92"/>
          <p:cNvSpPr>
            <a:spLocks noGrp="1"/>
          </p:cNvSpPr>
          <p:nvPr>
            <p:ph type="body" sz="quarter" idx="46" hasCustomPrompt="1"/>
          </p:nvPr>
        </p:nvSpPr>
        <p:spPr>
          <a:xfrm>
            <a:off x="1222883" y="6915006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37" name="Text Placeholder 92"/>
          <p:cNvSpPr>
            <a:spLocks noGrp="1"/>
          </p:cNvSpPr>
          <p:nvPr>
            <p:ph type="body" sz="quarter" idx="47" hasCustomPrompt="1"/>
          </p:nvPr>
        </p:nvSpPr>
        <p:spPr>
          <a:xfrm>
            <a:off x="1345673" y="7222410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38" name="Text Placeholder 92"/>
          <p:cNvSpPr>
            <a:spLocks noGrp="1"/>
          </p:cNvSpPr>
          <p:nvPr>
            <p:ph type="body" sz="quarter" idx="48" hasCustomPrompt="1"/>
          </p:nvPr>
        </p:nvSpPr>
        <p:spPr>
          <a:xfrm>
            <a:off x="1467277" y="7551583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39" name="Text Placeholder 92"/>
          <p:cNvSpPr>
            <a:spLocks noGrp="1"/>
          </p:cNvSpPr>
          <p:nvPr>
            <p:ph type="body" sz="quarter" idx="49" hasCustomPrompt="1"/>
          </p:nvPr>
        </p:nvSpPr>
        <p:spPr>
          <a:xfrm>
            <a:off x="2577252" y="6912622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40" name="Text Placeholder 92"/>
          <p:cNvSpPr>
            <a:spLocks noGrp="1"/>
          </p:cNvSpPr>
          <p:nvPr>
            <p:ph type="body" sz="quarter" idx="50" hasCustomPrompt="1"/>
          </p:nvPr>
        </p:nvSpPr>
        <p:spPr>
          <a:xfrm>
            <a:off x="2700042" y="7220026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41" name="Text Placeholder 92"/>
          <p:cNvSpPr>
            <a:spLocks noGrp="1"/>
          </p:cNvSpPr>
          <p:nvPr>
            <p:ph type="body" sz="quarter" idx="51" hasCustomPrompt="1"/>
          </p:nvPr>
        </p:nvSpPr>
        <p:spPr>
          <a:xfrm>
            <a:off x="2821646" y="7549199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42" name="Text Placeholder 92"/>
          <p:cNvSpPr>
            <a:spLocks noGrp="1"/>
          </p:cNvSpPr>
          <p:nvPr>
            <p:ph type="body" sz="quarter" idx="52" hasCustomPrompt="1"/>
          </p:nvPr>
        </p:nvSpPr>
        <p:spPr>
          <a:xfrm>
            <a:off x="3873468" y="6911374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56" name="Text Placeholder 92"/>
          <p:cNvSpPr>
            <a:spLocks noGrp="1"/>
          </p:cNvSpPr>
          <p:nvPr>
            <p:ph type="body" sz="quarter" idx="53" hasCustomPrompt="1"/>
          </p:nvPr>
        </p:nvSpPr>
        <p:spPr>
          <a:xfrm>
            <a:off x="3996258" y="7218778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57" name="Text Placeholder 92"/>
          <p:cNvSpPr>
            <a:spLocks noGrp="1"/>
          </p:cNvSpPr>
          <p:nvPr>
            <p:ph type="body" sz="quarter" idx="54" hasCustomPrompt="1"/>
          </p:nvPr>
        </p:nvSpPr>
        <p:spPr>
          <a:xfrm>
            <a:off x="4117862" y="7547951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58" name="Text Placeholder 92"/>
          <p:cNvSpPr>
            <a:spLocks noGrp="1"/>
          </p:cNvSpPr>
          <p:nvPr>
            <p:ph type="body" sz="quarter" idx="55" hasCustomPrompt="1"/>
          </p:nvPr>
        </p:nvSpPr>
        <p:spPr>
          <a:xfrm>
            <a:off x="4077613" y="7934040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59" name="Text Placeholder 92"/>
          <p:cNvSpPr>
            <a:spLocks noGrp="1"/>
          </p:cNvSpPr>
          <p:nvPr>
            <p:ph type="body" sz="quarter" idx="56" hasCustomPrompt="1"/>
          </p:nvPr>
        </p:nvSpPr>
        <p:spPr>
          <a:xfrm>
            <a:off x="3971809" y="8263566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0" name="Text Placeholder 92"/>
          <p:cNvSpPr>
            <a:spLocks noGrp="1"/>
          </p:cNvSpPr>
          <p:nvPr>
            <p:ph type="body" sz="quarter" idx="57" hasCustomPrompt="1"/>
          </p:nvPr>
        </p:nvSpPr>
        <p:spPr>
          <a:xfrm>
            <a:off x="3850066" y="8585365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1" name="Text Placeholder 92"/>
          <p:cNvSpPr>
            <a:spLocks noGrp="1"/>
          </p:cNvSpPr>
          <p:nvPr>
            <p:ph type="body" sz="quarter" idx="58" hasCustomPrompt="1"/>
          </p:nvPr>
        </p:nvSpPr>
        <p:spPr>
          <a:xfrm>
            <a:off x="1405691" y="7931586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2" name="Text Placeholder 92"/>
          <p:cNvSpPr>
            <a:spLocks noGrp="1"/>
          </p:cNvSpPr>
          <p:nvPr>
            <p:ph type="body" sz="quarter" idx="59" hasCustomPrompt="1"/>
          </p:nvPr>
        </p:nvSpPr>
        <p:spPr>
          <a:xfrm>
            <a:off x="1299887" y="8261112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3" name="Text Placeholder 92"/>
          <p:cNvSpPr>
            <a:spLocks noGrp="1"/>
          </p:cNvSpPr>
          <p:nvPr>
            <p:ph type="body" sz="quarter" idx="60" hasCustomPrompt="1"/>
          </p:nvPr>
        </p:nvSpPr>
        <p:spPr>
          <a:xfrm>
            <a:off x="1178144" y="8582911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4" name="Text Placeholder 92"/>
          <p:cNvSpPr>
            <a:spLocks noGrp="1"/>
          </p:cNvSpPr>
          <p:nvPr>
            <p:ph type="body" sz="quarter" idx="61" hasCustomPrompt="1"/>
          </p:nvPr>
        </p:nvSpPr>
        <p:spPr>
          <a:xfrm>
            <a:off x="2737956" y="7936505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5" name="Text Placeholder 92"/>
          <p:cNvSpPr>
            <a:spLocks noGrp="1"/>
          </p:cNvSpPr>
          <p:nvPr>
            <p:ph type="body" sz="quarter" idx="62" hasCustomPrompt="1"/>
          </p:nvPr>
        </p:nvSpPr>
        <p:spPr>
          <a:xfrm>
            <a:off x="2632152" y="8266031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6" name="Text Placeholder 92"/>
          <p:cNvSpPr>
            <a:spLocks noGrp="1"/>
          </p:cNvSpPr>
          <p:nvPr>
            <p:ph type="body" sz="quarter" idx="63" hasCustomPrompt="1"/>
          </p:nvPr>
        </p:nvSpPr>
        <p:spPr>
          <a:xfrm>
            <a:off x="2510409" y="8587830"/>
            <a:ext cx="1068957" cy="252000"/>
          </a:xfrm>
        </p:spPr>
        <p:txBody>
          <a:bodyPr lIns="54000" tIns="18000" rIns="54000" bIns="18000" anchor="b">
            <a:normAutofit/>
          </a:bodyPr>
          <a:lstStyle>
            <a:lvl1pPr marL="0" indent="0" algn="r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Issue </a:t>
            </a:r>
            <a:endParaRPr lang="en-GB" dirty="0"/>
          </a:p>
        </p:txBody>
      </p:sp>
      <p:sp>
        <p:nvSpPr>
          <p:cNvPr id="267" name="Text Placeholder 92"/>
          <p:cNvSpPr>
            <a:spLocks noGrp="1"/>
          </p:cNvSpPr>
          <p:nvPr>
            <p:ph type="body" sz="quarter" idx="64" hasCustomPrompt="1"/>
          </p:nvPr>
        </p:nvSpPr>
        <p:spPr>
          <a:xfrm>
            <a:off x="1331639" y="9408779"/>
            <a:ext cx="5340561" cy="405150"/>
          </a:xfrm>
        </p:spPr>
        <p:txBody>
          <a:bodyPr lIns="18000" tIns="18000" rIns="18000" bIns="18000" anchor="t">
            <a:normAutofit/>
          </a:bodyPr>
          <a:lstStyle>
            <a:lvl1pPr marL="0" indent="0" algn="l">
              <a:buNone/>
              <a:defRPr sz="1000" baseline="0"/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US" dirty="0"/>
              <a:t>Your agreed problem statement  </a:t>
            </a:r>
            <a:endParaRPr lang="en-GB" dirty="0"/>
          </a:p>
        </p:txBody>
      </p:sp>
      <p:pic>
        <p:nvPicPr>
          <p:cNvPr id="268" name="Picture 267">
            <a:extLst>
              <a:ext uri="{FF2B5EF4-FFF2-40B4-BE49-F238E27FC236}">
                <a16:creationId xmlns:a16="http://schemas.microsoft.com/office/drawing/2014/main" id="{4951FC31-8EB6-4B49-904D-1BDAF96088D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711122" y="5103"/>
            <a:ext cx="1152000" cy="539415"/>
          </a:xfrm>
          <a:prstGeom prst="rect">
            <a:avLst/>
          </a:prstGeom>
        </p:spPr>
      </p:pic>
      <p:sp>
        <p:nvSpPr>
          <p:cNvPr id="270" name="TextBox 269"/>
          <p:cNvSpPr txBox="1"/>
          <p:nvPr userDrawn="1"/>
        </p:nvSpPr>
        <p:spPr>
          <a:xfrm>
            <a:off x="1222883" y="422839"/>
            <a:ext cx="3542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002060"/>
                </a:solidFill>
              </a:rPr>
              <a:t>Collaborative 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272161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DC31C-8529-46E0-809D-C3FB2D7AB731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181F8-1624-43DE-B355-1ECAF7796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0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1196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f45cb519-03a2-4c6e-8c03-72e92063ca3b" xsi:nil="true"/>
    <lcf76f155ced4ddcb4097134ff3c332f xmlns="f45cb519-03a2-4c6e-8c03-72e92063ca3b">
      <Terms xmlns="http://schemas.microsoft.com/office/infopath/2007/PartnerControls"/>
    </lcf76f155ced4ddcb4097134ff3c332f>
    <TaxCatchAll xmlns="35973e77-b52c-4087-af43-348e8239a15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4EC03B37C8B64791F47C9C48A2C044" ma:contentTypeVersion="13" ma:contentTypeDescription="Create a new document." ma:contentTypeScope="" ma:versionID="192bd077f12965e1cf65637998baf103">
  <xsd:schema xmlns:xsd="http://www.w3.org/2001/XMLSchema" xmlns:xs="http://www.w3.org/2001/XMLSchema" xmlns:p="http://schemas.microsoft.com/office/2006/metadata/properties" xmlns:ns2="f45cb519-03a2-4c6e-8c03-72e92063ca3b" xmlns:ns3="35973e77-b52c-4087-af43-348e8239a15e" targetNamespace="http://schemas.microsoft.com/office/2006/metadata/properties" ma:root="true" ma:fieldsID="bcd5bd20eae812a01cb3baf5928c95c6" ns2:_="" ns3:_="">
    <xsd:import namespace="f45cb519-03a2-4c6e-8c03-72e92063ca3b"/>
    <xsd:import namespace="35973e77-b52c-4087-af43-348e8239a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Category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5cb519-03a2-4c6e-8c03-72e92063c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Category" ma:index="10" nillable="true" ma:displayName="Category" ma:format="Dropdown" ma:internalName="Category">
      <xsd:simpleType>
        <xsd:restriction base="dms:Text">
          <xsd:maxLength value="255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973e77-b52c-4087-af43-348e8239a15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0c5bb5c9-abb3-4f68-a470-79a295846f3c}" ma:internalName="TaxCatchAll" ma:showField="CatchAllData" ma:web="35973e77-b52c-4087-af43-348e8239a1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AEF629-D680-4CAF-8BFC-CDF293508EC9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35973e77-b52c-4087-af43-348e8239a15e"/>
    <ds:schemaRef ds:uri="http://schemas.openxmlformats.org/package/2006/metadata/core-properties"/>
    <ds:schemaRef ds:uri="http://schemas.microsoft.com/office/infopath/2007/PartnerControls"/>
    <ds:schemaRef ds:uri="f45cb519-03a2-4c6e-8c03-72e92063ca3b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6E7EA50-5614-4974-9DC7-984A288878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5cb519-03a2-4c6e-8c03-72e92063ca3b"/>
    <ds:schemaRef ds:uri="35973e77-b52c-4087-af43-348e8239a1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531621-DBA5-4FCF-8D17-D0C1AFDD5A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849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FoundrySterling-BookOSF</vt:lpstr>
      <vt:lpstr>Times New Roman</vt:lpstr>
      <vt:lpstr>1_Custom Design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Flood</dc:creator>
  <cp:lastModifiedBy>Rona Sutherland</cp:lastModifiedBy>
  <cp:revision>70</cp:revision>
  <cp:lastPrinted>2022-03-30T12:02:36Z</cp:lastPrinted>
  <dcterms:created xsi:type="dcterms:W3CDTF">2022-03-03T12:23:02Z</dcterms:created>
  <dcterms:modified xsi:type="dcterms:W3CDTF">2025-03-04T12:27:27Z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0x010100384EC03B37C8B64791F47C9C48A2C044</vt:lpwstr>
  </property>
</Properties>
</file>